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8" r:id="rId5"/>
    <p:sldId id="260" r:id="rId6"/>
    <p:sldId id="257" r:id="rId7"/>
    <p:sldId id="258" r:id="rId8"/>
    <p:sldId id="263" r:id="rId9"/>
    <p:sldId id="261" r:id="rId10"/>
    <p:sldId id="265" r:id="rId11"/>
    <p:sldId id="264" r:id="rId12"/>
    <p:sldId id="266" r:id="rId13"/>
    <p:sldId id="267" r:id="rId14"/>
  </p:sldIdLst>
  <p:sldSz cx="9144000" cy="5143500" type="screen16x9"/>
  <p:notesSz cx="7099300" cy="10234613"/>
  <p:defaultTextStyle>
    <a:defPPr>
      <a:defRPr lang="en-US"/>
    </a:defPPr>
    <a:lvl1pPr marL="0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9B"/>
    <a:srgbClr val="712779"/>
    <a:srgbClr val="E5368A"/>
    <a:srgbClr val="C0A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291" autoAdjust="0"/>
  </p:normalViewPr>
  <p:slideViewPr>
    <p:cSldViewPr showGuides="1">
      <p:cViewPr>
        <p:scale>
          <a:sx n="80" d="100"/>
          <a:sy n="80" d="100"/>
        </p:scale>
        <p:origin x="1056" y="3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39" d="100"/>
          <a:sy n="39" d="100"/>
        </p:scale>
        <p:origin x="3322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/>
          <a:lstStyle>
            <a:lvl1pPr algn="r">
              <a:defRPr sz="1300"/>
            </a:lvl1pPr>
          </a:lstStyle>
          <a:p>
            <a:fld id="{0A611E2E-A0A2-4E28-9AAE-867C9BF41C85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1"/>
          </a:xfrm>
          <a:prstGeom prst="rect">
            <a:avLst/>
          </a:prstGeom>
        </p:spPr>
        <p:txBody>
          <a:bodyPr vert="horz" lIns="99036" tIns="49518" rIns="99036" bIns="49518" rtlCol="0" anchor="b"/>
          <a:lstStyle>
            <a:lvl1pPr algn="r">
              <a:defRPr sz="1300"/>
            </a:lvl1pPr>
          </a:lstStyle>
          <a:p>
            <a:fld id="{1EAC1933-F892-4360-896E-FB23665201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05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9" y="2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100"/>
            </a:lvl1pPr>
          </a:lstStyle>
          <a:p>
            <a:fld id="{67380A17-F19C-4655-B4AE-D5E5EA33C539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852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9" y="9721852"/>
            <a:ext cx="3076575" cy="51117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100"/>
            </a:lvl1pPr>
          </a:lstStyle>
          <a:p>
            <a:fld id="{5C016D06-8064-4B53-BF57-56C46BBA25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52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1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2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4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4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5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6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7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8" algn="l" defTabSz="9142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739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397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351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2161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45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8925" indent="-198925">
              <a:buFont typeface="Arial" panose="020B0604020202020204" pitchFamily="34" charset="0"/>
              <a:buChar char="•"/>
            </a:pPr>
            <a:endParaRPr lang="en-GB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392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272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641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016D06-8064-4B53-BF57-56C46BBA255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856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2D1B28B-AFC4-4547-AED8-76940CC7E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8320" y="4150760"/>
            <a:ext cx="3027536" cy="726040"/>
          </a:xfrm>
          <a:prstGeom prst="rect">
            <a:avLst/>
          </a:prstGeom>
        </p:spPr>
        <p:txBody>
          <a:bodyPr/>
          <a:lstStyle>
            <a:lvl1pPr>
              <a:defRPr b="0" cap="all" spc="600" baseline="0">
                <a:solidFill>
                  <a:schemeClr val="tx1"/>
                </a:solidFill>
                <a:latin typeface="Arial Nova Cond Light" panose="020B0306020202020204" pitchFamily="34" charset="0"/>
              </a:defRPr>
            </a:lvl1pPr>
          </a:lstStyle>
          <a:p>
            <a:pPr lvl="0"/>
            <a:r>
              <a:rPr lang="en-US" dirty="0"/>
              <a:t>XX MONTH 2021</a:t>
            </a:r>
          </a:p>
          <a:p>
            <a:pPr lvl="0"/>
            <a:r>
              <a:rPr lang="en-US" dirty="0"/>
              <a:t>VERSION 1.0</a:t>
            </a:r>
            <a:endParaRPr lang="en-GB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A874DE0D-8FB5-4F8C-B43B-CD23D1B5342E}"/>
              </a:ext>
            </a:extLst>
          </p:cNvPr>
          <p:cNvSpPr/>
          <p:nvPr userDrawn="1"/>
        </p:nvSpPr>
        <p:spPr>
          <a:xfrm>
            <a:off x="4572000" y="3363838"/>
            <a:ext cx="4578172" cy="1779662"/>
          </a:xfrm>
          <a:custGeom>
            <a:avLst/>
            <a:gdLst/>
            <a:ahLst/>
            <a:cxnLst/>
            <a:rect l="l" t="t" r="r" b="b"/>
            <a:pathLst>
              <a:path w="10926445" h="6840220">
                <a:moveTo>
                  <a:pt x="10926000" y="0"/>
                </a:moveTo>
                <a:lnTo>
                  <a:pt x="0" y="0"/>
                </a:lnTo>
                <a:lnTo>
                  <a:pt x="0" y="6840004"/>
                </a:lnTo>
                <a:lnTo>
                  <a:pt x="10926000" y="6840004"/>
                </a:lnTo>
                <a:lnTo>
                  <a:pt x="1092600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C8B624"/>
              </a:solidFill>
            </a:endParaRP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C7A9A4D3-6DCB-4157-BD86-C0A5D97DD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4570042"/>
            <a:ext cx="1345601" cy="448533"/>
          </a:xfrm>
          <a:prstGeom prst="rect">
            <a:avLst/>
          </a:prstGeom>
        </p:spPr>
      </p:pic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92D1613F-B8AE-4D26-832F-F03F9811F4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771550"/>
            <a:ext cx="7345512" cy="2305050"/>
          </a:xfrm>
          <a:prstGeom prst="rect">
            <a:avLst/>
          </a:prstGeom>
        </p:spPr>
        <p:txBody>
          <a:bodyPr/>
          <a:lstStyle>
            <a:lvl1pPr>
              <a:spcBef>
                <a:spcPts val="10"/>
              </a:spcBef>
              <a:spcAft>
                <a:spcPts val="10"/>
              </a:spcAft>
              <a:defRPr sz="5400" b="0" cap="all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LONG TITLE</a:t>
            </a:r>
          </a:p>
        </p:txBody>
      </p:sp>
      <p:sp>
        <p:nvSpPr>
          <p:cNvPr id="19" name="object 3">
            <a:extLst>
              <a:ext uri="{FF2B5EF4-FFF2-40B4-BE49-F238E27FC236}">
                <a16:creationId xmlns:a16="http://schemas.microsoft.com/office/drawing/2014/main" id="{12DFFBED-A43B-456D-BE52-D09C68BA3227}"/>
              </a:ext>
            </a:extLst>
          </p:cNvPr>
          <p:cNvSpPr/>
          <p:nvPr userDrawn="1"/>
        </p:nvSpPr>
        <p:spPr>
          <a:xfrm>
            <a:off x="0" y="-21332"/>
            <a:ext cx="4572000" cy="288826"/>
          </a:xfrm>
          <a:custGeom>
            <a:avLst/>
            <a:gdLst/>
            <a:ahLst/>
            <a:cxnLst/>
            <a:rect l="l" t="t" r="r" b="b"/>
            <a:pathLst>
              <a:path w="10926445" h="6840220">
                <a:moveTo>
                  <a:pt x="10926000" y="0"/>
                </a:moveTo>
                <a:lnTo>
                  <a:pt x="0" y="0"/>
                </a:lnTo>
                <a:lnTo>
                  <a:pt x="0" y="6840004"/>
                </a:lnTo>
                <a:lnTo>
                  <a:pt x="10926000" y="6840004"/>
                </a:lnTo>
                <a:lnTo>
                  <a:pt x="10926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4537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FBE4E2A-7C4B-4FE4-80AB-84E9364F9F5E}"/>
              </a:ext>
            </a:extLst>
          </p:cNvPr>
          <p:cNvSpPr/>
          <p:nvPr userDrawn="1"/>
        </p:nvSpPr>
        <p:spPr>
          <a:xfrm>
            <a:off x="179512" y="3332187"/>
            <a:ext cx="6711950" cy="161582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macegroup.com </a:t>
            </a:r>
          </a:p>
          <a:p>
            <a:endParaRPr lang="en-GB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2021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9FBBDFB-46E2-4719-8721-4ED745BE3A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87322" y="4584700"/>
            <a:ext cx="18034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82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EDEBC-31B3-4C51-A60F-04808582A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0F94C-092A-4564-A071-AFBD3D2BF8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C85F2-776F-4086-8CC4-B0A0A215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F33B5-182D-4FBC-9DDE-3FAFC51231A7}" type="datetimeFigureOut">
              <a:rPr lang="en-GB" smtClean="0"/>
              <a:t>26/05/2022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21B54-3B9E-4A13-8591-D5725679D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E4DBA-4F31-4879-8A9E-536A936B8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04E86-BF1B-4788-BB49-1F37097F9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0145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 - landscap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596F22D1-4D2F-4168-95E0-2E7199871E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25317" y="2488666"/>
            <a:ext cx="4529725" cy="23881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FDA4ACE9-1AF2-4176-AF9D-4754C0D13E28}"/>
              </a:ext>
            </a:extLst>
          </p:cNvPr>
          <p:cNvSpPr/>
          <p:nvPr userDrawn="1"/>
        </p:nvSpPr>
        <p:spPr>
          <a:xfrm>
            <a:off x="1" y="3665913"/>
            <a:ext cx="3433155" cy="1477586"/>
          </a:xfrm>
          <a:custGeom>
            <a:avLst/>
            <a:gdLst/>
            <a:ahLst/>
            <a:cxnLst/>
            <a:rect l="l" t="t" r="r" b="b"/>
            <a:pathLst>
              <a:path w="10926445" h="6840220">
                <a:moveTo>
                  <a:pt x="10926000" y="0"/>
                </a:moveTo>
                <a:lnTo>
                  <a:pt x="0" y="0"/>
                </a:lnTo>
                <a:lnTo>
                  <a:pt x="0" y="6840004"/>
                </a:lnTo>
                <a:lnTo>
                  <a:pt x="10926000" y="6840004"/>
                </a:lnTo>
                <a:lnTo>
                  <a:pt x="10926000" y="0"/>
                </a:lnTo>
                <a:close/>
              </a:path>
            </a:pathLst>
          </a:custGeom>
          <a:solidFill>
            <a:srgbClr val="008A9B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C8B624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2559D19-07E2-4A6A-9E36-8694F95827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4" y="210858"/>
            <a:ext cx="7069969" cy="1640812"/>
          </a:xfrm>
          <a:prstGeom prst="rect">
            <a:avLst/>
          </a:prstGeom>
        </p:spPr>
        <p:txBody>
          <a:bodyPr/>
          <a:lstStyle>
            <a:lvl1pPr>
              <a:lnSpc>
                <a:spcPts val="10000"/>
              </a:lnSpc>
              <a:spcBef>
                <a:spcPts val="10"/>
              </a:spcBef>
              <a:spcAft>
                <a:spcPts val="10"/>
              </a:spcAft>
              <a:defRPr sz="7800" b="0" u="none" cap="all" spc="600" baseline="0">
                <a:solidFill>
                  <a:srgbClr val="008A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  <a:r>
              <a:rPr lang="en-GB" dirty="0"/>
              <a:t> here</a:t>
            </a:r>
            <a:endParaRPr lang="en-US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7DBDE997-9AE9-4811-ADEB-4497A73D9A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0626" y="3836859"/>
            <a:ext cx="2855684" cy="751114"/>
          </a:xfrm>
          <a:prstGeom prst="rect">
            <a:avLst/>
          </a:prstGeom>
        </p:spPr>
        <p:txBody>
          <a:bodyPr/>
          <a:lstStyle>
            <a:lvl1pPr>
              <a:defRPr b="0" cap="all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 MONTH 2021</a:t>
            </a:r>
          </a:p>
          <a:p>
            <a:pPr lvl="0"/>
            <a:r>
              <a:rPr lang="en-US" dirty="0"/>
              <a:t>VERSION 1.0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F9524BC-CFB0-4D15-BFF7-2CDA96B72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5429" y="4700642"/>
            <a:ext cx="1087584" cy="17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73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ort title -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47D804-7820-44F3-9FAE-6B8E3704A8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5263"/>
            <a:ext cx="3779912" cy="49482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object 3">
            <a:extLst>
              <a:ext uri="{FF2B5EF4-FFF2-40B4-BE49-F238E27FC236}">
                <a16:creationId xmlns:a16="http://schemas.microsoft.com/office/drawing/2014/main" id="{D1E45C49-2E90-414E-BBFC-CF6E4F08F8B0}"/>
              </a:ext>
            </a:extLst>
          </p:cNvPr>
          <p:cNvSpPr/>
          <p:nvPr userDrawn="1"/>
        </p:nvSpPr>
        <p:spPr>
          <a:xfrm>
            <a:off x="5688114" y="3651870"/>
            <a:ext cx="3462057" cy="1491630"/>
          </a:xfrm>
          <a:custGeom>
            <a:avLst/>
            <a:gdLst/>
            <a:ahLst/>
            <a:cxnLst/>
            <a:rect l="l" t="t" r="r" b="b"/>
            <a:pathLst>
              <a:path w="10926445" h="6840220">
                <a:moveTo>
                  <a:pt x="10926000" y="0"/>
                </a:moveTo>
                <a:lnTo>
                  <a:pt x="0" y="0"/>
                </a:lnTo>
                <a:lnTo>
                  <a:pt x="0" y="6840004"/>
                </a:lnTo>
                <a:lnTo>
                  <a:pt x="10926000" y="6840004"/>
                </a:lnTo>
                <a:lnTo>
                  <a:pt x="1092600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dirty="0">
              <a:solidFill>
                <a:srgbClr val="C8B624"/>
              </a:solidFill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66721101-DAD1-42CA-A578-D7FD9B9566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95936" y="195263"/>
            <a:ext cx="4680520" cy="3273414"/>
          </a:xfrm>
          <a:prstGeom prst="rect">
            <a:avLst/>
          </a:prstGeom>
        </p:spPr>
        <p:txBody>
          <a:bodyPr/>
          <a:lstStyle>
            <a:lvl1pPr>
              <a:lnSpc>
                <a:spcPts val="10000"/>
              </a:lnSpc>
              <a:spcBef>
                <a:spcPts val="10"/>
              </a:spcBef>
              <a:spcAft>
                <a:spcPts val="10"/>
              </a:spcAft>
              <a:defRPr sz="7800" b="0" u="none" cap="all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HERE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F20116-3EC8-4BC9-AA22-7A15D5E7E2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96435" y="4699159"/>
            <a:ext cx="1096740" cy="177641"/>
          </a:xfrm>
          <a:prstGeom prst="rect">
            <a:avLst/>
          </a:prstGeom>
        </p:spPr>
      </p:pic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AFFAFCD1-2DF5-4B31-9E96-E9F356686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68739" y="3829720"/>
            <a:ext cx="2879725" cy="758254"/>
          </a:xfrm>
          <a:prstGeom prst="rect">
            <a:avLst/>
          </a:prstGeom>
        </p:spPr>
        <p:txBody>
          <a:bodyPr/>
          <a:lstStyle>
            <a:lvl1pPr>
              <a:defRPr b="0" cap="all" spc="6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XX MONTH 2021</a:t>
            </a:r>
          </a:p>
          <a:p>
            <a:pPr lvl="0"/>
            <a:r>
              <a:rPr lang="en-US" dirty="0"/>
              <a:t>VERSION 1.0</a:t>
            </a:r>
          </a:p>
        </p:txBody>
      </p:sp>
    </p:spTree>
    <p:extLst>
      <p:ext uri="{BB962C8B-B14F-4D97-AF65-F5344CB8AC3E}">
        <p14:creationId xmlns:p14="http://schemas.microsoft.com/office/powerpoint/2010/main" val="316063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SW mo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2465" y="4787640"/>
            <a:ext cx="2339976" cy="19548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C55ABB-8CD5-49AB-9246-32EDBD798E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42BC652-497B-429D-B84F-ED98C492E1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23478"/>
            <a:ext cx="4177160" cy="503237"/>
          </a:xfrm>
          <a:prstGeom prst="rect">
            <a:avLst/>
          </a:prstGeom>
        </p:spPr>
        <p:txBody>
          <a:bodyPr/>
          <a:lstStyle>
            <a:lvl1pPr>
              <a:defRPr sz="1900" b="0" cap="all" spc="600" baseline="0">
                <a:solidFill>
                  <a:srgbClr val="008A9B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TITLE OF PAGE </a:t>
            </a:r>
            <a:endParaRPr lang="en-GB" dirty="0"/>
          </a:p>
        </p:txBody>
      </p:sp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EF33D0-B733-4311-84B2-40D976DE30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133" y="4683561"/>
            <a:ext cx="1800640" cy="236125"/>
          </a:xfrm>
          <a:prstGeom prst="rect">
            <a:avLst/>
          </a:prstGeom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15E2773-6903-49C8-8687-092BDEACFE5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058863"/>
            <a:ext cx="8642350" cy="352911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40DFFA-6297-43BD-9CA2-70F51FC52FEE}"/>
              </a:ext>
            </a:extLst>
          </p:cNvPr>
          <p:cNvSpPr/>
          <p:nvPr userDrawn="1"/>
        </p:nvSpPr>
        <p:spPr>
          <a:xfrm>
            <a:off x="2918166" y="4731990"/>
            <a:ext cx="5975009" cy="411510"/>
          </a:xfrm>
          <a:prstGeom prst="rect">
            <a:avLst/>
          </a:prstGeom>
          <a:solidFill>
            <a:srgbClr val="008A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600" dirty="0">
                <a:latin typeface="Arial Nova Cond" panose="020B0506020202020204" pitchFamily="34" charset="0"/>
              </a:rPr>
              <a:t>  </a:t>
            </a:r>
          </a:p>
          <a:p>
            <a:pPr marL="0" marR="0" lvl="0" indent="0" algn="l" defTabSz="9142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pc="600" dirty="0">
                <a:latin typeface="Arial Nova Cond" panose="020B0506020202020204" pitchFamily="34" charset="0"/>
              </a:rPr>
              <a:t>  HSW MOMENT</a:t>
            </a:r>
          </a:p>
          <a:p>
            <a:pPr algn="ctr"/>
            <a:r>
              <a:rPr lang="en-GB" dirty="0"/>
              <a:t> </a:t>
            </a:r>
          </a:p>
        </p:txBody>
      </p:sp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4F4C301-D24F-41DA-801B-2EA9EED57C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67" y="4828371"/>
            <a:ext cx="1800640" cy="23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03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der_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747950"/>
            <a:ext cx="8642350" cy="160777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BA6EE2-5CA4-4FD4-9605-2CB176671BF9}"/>
              </a:ext>
            </a:extLst>
          </p:cNvPr>
          <p:cNvCxnSpPr>
            <a:cxnSpLocks/>
          </p:cNvCxnSpPr>
          <p:nvPr userDrawn="1"/>
        </p:nvCxnSpPr>
        <p:spPr>
          <a:xfrm>
            <a:off x="250825" y="2355726"/>
            <a:ext cx="8642350" cy="0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B2B38-7780-488D-8F52-234020F68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9742"/>
            <a:ext cx="8642350" cy="431800"/>
          </a:xfrm>
          <a:prstGeom prst="rect">
            <a:avLst/>
          </a:prstGeom>
        </p:spPr>
        <p:txBody>
          <a:bodyPr/>
          <a:lstStyle>
            <a:lvl1pPr algn="ctr">
              <a:defRPr b="0" cap="all" spc="600" baseline="0">
                <a:solidFill>
                  <a:schemeClr val="bg1"/>
                </a:solidFill>
                <a:latin typeface="Arial Nova Cond Light" panose="020B0306020202020204" pitchFamily="34" charset="0"/>
              </a:defRPr>
            </a:lvl1pPr>
          </a:lstStyle>
          <a:p>
            <a:pPr lvl="0"/>
            <a:r>
              <a:rPr lang="en-GB" dirty="0"/>
              <a:t>SUB TITLE /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553337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_light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250825" y="747950"/>
            <a:ext cx="8642350" cy="1607776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ctr">
              <a:defRPr sz="4400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DIVIDER TITLE</a:t>
            </a:r>
            <a:endParaRPr lang="en-GB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7BA6EE2-5CA4-4FD4-9605-2CB176671BF9}"/>
              </a:ext>
            </a:extLst>
          </p:cNvPr>
          <p:cNvCxnSpPr>
            <a:cxnSpLocks/>
          </p:cNvCxnSpPr>
          <p:nvPr userDrawn="1"/>
        </p:nvCxnSpPr>
        <p:spPr>
          <a:xfrm>
            <a:off x="250825" y="2355726"/>
            <a:ext cx="8642350" cy="0"/>
          </a:xfrm>
          <a:prstGeom prst="line">
            <a:avLst/>
          </a:prstGeom>
          <a:ln w="31750">
            <a:solidFill>
              <a:srgbClr val="008A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B2B38-7780-488D-8F52-234020F68E4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2499742"/>
            <a:ext cx="8642350" cy="431800"/>
          </a:xfrm>
          <a:prstGeom prst="rect">
            <a:avLst/>
          </a:prstGeom>
        </p:spPr>
        <p:txBody>
          <a:bodyPr/>
          <a:lstStyle>
            <a:lvl1pPr algn="ctr">
              <a:defRPr b="0" cap="all" spc="6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ova Cond Light" panose="020B0306020202020204" pitchFamily="34" charset="0"/>
              </a:defRPr>
            </a:lvl1pPr>
          </a:lstStyle>
          <a:p>
            <a:pPr lvl="0"/>
            <a:r>
              <a:rPr lang="en-GB" dirty="0"/>
              <a:t>SUB TITLE / PRESENTERS NAME</a:t>
            </a:r>
          </a:p>
        </p:txBody>
      </p:sp>
    </p:spTree>
    <p:extLst>
      <p:ext uri="{BB962C8B-B14F-4D97-AF65-F5344CB8AC3E}">
        <p14:creationId xmlns:p14="http://schemas.microsoft.com/office/powerpoint/2010/main" val="126164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0849" y="4932450"/>
            <a:ext cx="2339976" cy="19548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C55ABB-8CD5-49AB-9246-32EDBD798E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3F9ECE5-A3A9-4FAD-9255-FED5A28A0C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0825" y="123478"/>
            <a:ext cx="4177160" cy="503237"/>
          </a:xfrm>
          <a:prstGeom prst="rect">
            <a:avLst/>
          </a:prstGeom>
        </p:spPr>
        <p:txBody>
          <a:bodyPr/>
          <a:lstStyle>
            <a:lvl1pPr>
              <a:defRPr sz="1900" b="0" cap="all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TITLE OF PAGE </a:t>
            </a:r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EBB7C976-5093-4E66-9D59-C2C62EED529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058863"/>
            <a:ext cx="8642350" cy="3817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5061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0849" y="4932450"/>
            <a:ext cx="2339976" cy="19548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C55ABB-8CD5-49AB-9246-32EDBD798E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F14E8B9-15DA-4985-A01A-932847E9F96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0825" y="1058863"/>
            <a:ext cx="4104000" cy="3817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7A9066-B675-4077-9BB0-251A1B711BA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92832" y="1058863"/>
            <a:ext cx="4104000" cy="3817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AE724D7B-717F-42A6-AD13-8CE6A0FD8C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0825" y="123478"/>
            <a:ext cx="4177160" cy="503237"/>
          </a:xfrm>
          <a:prstGeom prst="rect">
            <a:avLst/>
          </a:prstGeom>
        </p:spPr>
        <p:txBody>
          <a:bodyPr/>
          <a:lstStyle>
            <a:lvl1pPr>
              <a:defRPr sz="1900" b="0" cap="all" spc="60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</a:t>
            </a:r>
          </a:p>
          <a:p>
            <a:pPr lvl="0"/>
            <a:r>
              <a:rPr lang="en-US" dirty="0"/>
              <a:t>TITLE OF PAGE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0690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pos="3016" userDrawn="1">
          <p15:clr>
            <a:srgbClr val="FBAE40"/>
          </p15:clr>
        </p15:guide>
        <p15:guide id="3" pos="27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/graphi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20538"/>
            <a:ext cx="9144000" cy="5164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22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347D804-7820-44F3-9FAE-6B8E3704A8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0539"/>
            <a:ext cx="9144000" cy="516403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Full page/graphic photo</a:t>
            </a:r>
          </a:p>
        </p:txBody>
      </p:sp>
    </p:spTree>
    <p:extLst>
      <p:ext uri="{BB962C8B-B14F-4D97-AF65-F5344CB8AC3E}">
        <p14:creationId xmlns:p14="http://schemas.microsoft.com/office/powerpoint/2010/main" val="1925558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0849" y="4932450"/>
            <a:ext cx="2339976" cy="19548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1C55ABB-8CD5-49AB-9246-32EDBD798E71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8A6500A-9879-4A8C-8E1C-9F3F4C18C668}"/>
              </a:ext>
            </a:extLst>
          </p:cNvPr>
          <p:cNvCxnSpPr/>
          <p:nvPr userDrawn="1"/>
        </p:nvCxnSpPr>
        <p:spPr>
          <a:xfrm>
            <a:off x="253175" y="915988"/>
            <a:ext cx="86400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SIPCMContentMarking" descr="{&quot;HashCode&quot;:-749747809,&quot;Placement&quot;:&quot;Footer&quot;}">
            <a:extLst>
              <a:ext uri="{FF2B5EF4-FFF2-40B4-BE49-F238E27FC236}">
                <a16:creationId xmlns:a16="http://schemas.microsoft.com/office/drawing/2014/main" id="{5E67F3A4-A575-49BD-8D0D-22DDFD9F7685}"/>
              </a:ext>
            </a:extLst>
          </p:cNvPr>
          <p:cNvSpPr txBox="1"/>
          <p:nvPr userDrawn="1"/>
        </p:nvSpPr>
        <p:spPr>
          <a:xfrm>
            <a:off x="0" y="4957345"/>
            <a:ext cx="1503984" cy="12311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800" dirty="0">
                <a:solidFill>
                  <a:srgbClr val="000000"/>
                </a:solidFill>
                <a:latin typeface="Arial" panose="020B0604020202020204" pitchFamily="34" charset="0"/>
              </a:rPr>
              <a:t>Classification - Public</a:t>
            </a:r>
          </a:p>
        </p:txBody>
      </p:sp>
    </p:spTree>
    <p:extLst>
      <p:ext uri="{BB962C8B-B14F-4D97-AF65-F5344CB8AC3E}">
        <p14:creationId xmlns:p14="http://schemas.microsoft.com/office/powerpoint/2010/main" val="9124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7" r:id="rId2"/>
    <p:sldLayoutId id="2147483665" r:id="rId3"/>
    <p:sldLayoutId id="2147483660" r:id="rId4"/>
    <p:sldLayoutId id="2147483662" r:id="rId5"/>
    <p:sldLayoutId id="2147483663" r:id="rId6"/>
    <p:sldLayoutId id="2147483650" r:id="rId7"/>
    <p:sldLayoutId id="2147483651" r:id="rId8"/>
    <p:sldLayoutId id="2147483664" r:id="rId9"/>
    <p:sldLayoutId id="2147483655" r:id="rId10"/>
    <p:sldLayoutId id="2147483666" r:id="rId11"/>
  </p:sldLayoutIdLst>
  <p:hf sldNum="0" hdr="0" ftr="0" dt="0"/>
  <p:txStyles>
    <p:titleStyle>
      <a:lvl1pPr algn="l" defTabSz="685814" rtl="0" eaLnBrk="1" latinLnBrk="0" hangingPunct="1">
        <a:spcBef>
          <a:spcPct val="0"/>
        </a:spcBef>
        <a:buNone/>
        <a:defRPr sz="2000" b="0" i="0" kern="1200" spc="600">
          <a:solidFill>
            <a:schemeClr val="tx1"/>
          </a:solidFill>
          <a:latin typeface="Arial Nova Cond Light" panose="020F0302020204030204" pitchFamily="34" charset="0"/>
          <a:ea typeface="+mj-ea"/>
          <a:cs typeface="Arial Nova Cond Light" panose="020F0302020204030204" pitchFamily="34" charset="0"/>
        </a:defRPr>
      </a:lvl1pPr>
    </p:titleStyle>
    <p:bodyStyle>
      <a:lvl1pPr marL="0" indent="0" algn="l" defTabSz="685814" rtl="0" eaLnBrk="1" latinLnBrk="0" hangingPunct="1">
        <a:spcBef>
          <a:spcPct val="20000"/>
        </a:spcBef>
        <a:buFont typeface="Arial" pitchFamily="34" charset="0"/>
        <a:buNone/>
        <a:defRPr sz="1650" b="1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0" indent="0" algn="l" defTabSz="685814" rtl="0" eaLnBrk="1" latinLnBrk="0" hangingPunct="1">
        <a:spcBef>
          <a:spcPct val="20000"/>
        </a:spcBef>
        <a:buFont typeface="Arial" pitchFamily="34" charset="0"/>
        <a:buNone/>
        <a:defRPr sz="165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272660" indent="-272660" algn="l" defTabSz="685814" rtl="0" eaLnBrk="1" latinLnBrk="0" hangingPunct="1">
        <a:spcBef>
          <a:spcPct val="20000"/>
        </a:spcBef>
        <a:buFont typeface="Arial" pitchFamily="34" charset="0"/>
        <a:buChar char="•"/>
        <a:defRPr sz="165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539365" indent="-266705" algn="l" defTabSz="685814" rtl="0" eaLnBrk="1" latinLnBrk="0" hangingPunct="1">
        <a:spcBef>
          <a:spcPct val="20000"/>
        </a:spcBef>
        <a:buFont typeface="Arial" pitchFamily="34" charset="0"/>
        <a:buChar char="–"/>
        <a:tabLst/>
        <a:defRPr sz="165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806070" indent="-273850" algn="l" defTabSz="685814" rtl="0" eaLnBrk="1" latinLnBrk="0" hangingPunct="1">
        <a:spcBef>
          <a:spcPct val="20000"/>
        </a:spcBef>
        <a:buFont typeface="Wingdings" pitchFamily="2" charset="2"/>
        <a:buChar char="§"/>
        <a:defRPr sz="165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1885988" indent="-171453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95" indent="-171453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01" indent="-171453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08" indent="-171453" algn="l" defTabSz="685814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7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4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1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7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34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41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8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55" algn="l" defTabSz="685814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orient="horz" pos="123" userDrawn="1">
          <p15:clr>
            <a:srgbClr val="F26B43"/>
          </p15:clr>
        </p15:guide>
        <p15:guide id="3" orient="horz" pos="486" userDrawn="1">
          <p15:clr>
            <a:srgbClr val="F26B43"/>
          </p15:clr>
        </p15:guide>
        <p15:guide id="4" orient="horz" pos="667" userDrawn="1">
          <p15:clr>
            <a:srgbClr val="F26B43"/>
          </p15:clr>
        </p15:guide>
        <p15:guide id="5" pos="5602" userDrawn="1">
          <p15:clr>
            <a:srgbClr val="F26B43"/>
          </p15:clr>
        </p15:guide>
        <p15:guide id="6" pos="158" userDrawn="1">
          <p15:clr>
            <a:srgbClr val="F26B43"/>
          </p15:clr>
        </p15:guide>
        <p15:guide id="7" orient="horz" pos="577" userDrawn="1">
          <p15:clr>
            <a:srgbClr val="F26B43"/>
          </p15:clr>
        </p15:guide>
        <p15:guide id="8" orient="horz" pos="3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D8364-43DC-4ED6-9E21-09ECA995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B9E84-F44B-4B78-8976-A5D751607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E0FB0-F755-4B99-BB15-FF1E404D3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0"/>
            <a:ext cx="4529721" cy="28897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F4C0CE3-04EC-4FA2-AEED-81AFEAD318DF}"/>
              </a:ext>
            </a:extLst>
          </p:cNvPr>
          <p:cNvSpPr/>
          <p:nvPr/>
        </p:nvSpPr>
        <p:spPr>
          <a:xfrm>
            <a:off x="2195736" y="271576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BACH Conference </a:t>
            </a:r>
          </a:p>
          <a:p>
            <a:pPr algn="ctr"/>
            <a:r>
              <a:rPr lang="en-US" dirty="0"/>
              <a:t>19 May 2022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1600" dirty="0"/>
              <a:t>Funding the Training for Construction's Future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   </a:t>
            </a:r>
            <a:r>
              <a:rPr lang="en-US" sz="1400" dirty="0"/>
              <a:t>Coventry Central Hall</a:t>
            </a:r>
          </a:p>
          <a:p>
            <a:pPr algn="ctr"/>
            <a:r>
              <a:rPr lang="en-US" sz="1400" dirty="0"/>
              <a:t>Warwick Lane, Coventry CV1 2HA</a:t>
            </a:r>
          </a:p>
        </p:txBody>
      </p:sp>
    </p:spTree>
    <p:extLst>
      <p:ext uri="{BB962C8B-B14F-4D97-AF65-F5344CB8AC3E}">
        <p14:creationId xmlns:p14="http://schemas.microsoft.com/office/powerpoint/2010/main" val="1057869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F67F4DA3-FBE8-ABE6-BB61-8CC6EBA08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0825" y="747950"/>
            <a:ext cx="8642350" cy="1607776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469065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05EA4-8552-4C72-BB02-174101A8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398E0D-B081-43BC-8DDD-1D6E31132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DA03E-42AF-42F8-8B9A-614F67E074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49" r="4364"/>
          <a:stretch/>
        </p:blipFill>
        <p:spPr>
          <a:xfrm>
            <a:off x="1" y="-92546"/>
            <a:ext cx="9144000" cy="521273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EA3BA77-8965-4827-96FF-E7B30F012103}"/>
              </a:ext>
            </a:extLst>
          </p:cNvPr>
          <p:cNvSpPr/>
          <p:nvPr/>
        </p:nvSpPr>
        <p:spPr>
          <a:xfrm>
            <a:off x="12191" y="-92546"/>
            <a:ext cx="3968043" cy="3119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2EC5FE-B14B-4E7A-AF24-CBA47D723541}"/>
              </a:ext>
            </a:extLst>
          </p:cNvPr>
          <p:cNvSpPr/>
          <p:nvPr/>
        </p:nvSpPr>
        <p:spPr>
          <a:xfrm>
            <a:off x="-1398" y="775693"/>
            <a:ext cx="2334609" cy="31190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342A-91C1-44DD-94D5-A0749FA473F3}"/>
              </a:ext>
            </a:extLst>
          </p:cNvPr>
          <p:cNvSpPr txBox="1">
            <a:spLocks/>
          </p:cNvSpPr>
          <p:nvPr/>
        </p:nvSpPr>
        <p:spPr>
          <a:xfrm>
            <a:off x="177391" y="658588"/>
            <a:ext cx="5039067" cy="299328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Industry Requirements</a:t>
            </a:r>
          </a:p>
          <a:p>
            <a:endParaRPr lang="en-GB" sz="33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Mark Reynolds</a:t>
            </a:r>
          </a:p>
          <a:p>
            <a:r>
              <a:rPr lang="en-GB" sz="2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Mace Group Chairman and Chief Executive </a:t>
            </a:r>
          </a:p>
          <a:p>
            <a:r>
              <a:rPr lang="en-GB" sz="33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0756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73A651-3C4C-4221-86AD-3C88126DBC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6265391" cy="503237"/>
          </a:xfrm>
        </p:spPr>
        <p:txBody>
          <a:bodyPr/>
          <a:lstStyle/>
          <a:p>
            <a:r>
              <a:rPr lang="en-GB" dirty="0"/>
              <a:t>Industry requirements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FE2C277-F435-4B22-95B9-8AACFBE1E4F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Industry Skills Plan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does the Industry really want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challenges the industry faces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Create a system that works for everyone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79550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01DC8557-0BC4-4C58-8D5A-C6CA0AF4689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398" r="398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48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BABB18-1F69-4D91-B025-F8CE643FFF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7129487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What does the industry really want</a:t>
            </a:r>
          </a:p>
        </p:txBody>
      </p:sp>
      <p:pic>
        <p:nvPicPr>
          <p:cNvPr id="5" name="Content Placeholder 4" descr="A picture containing building, outdoor&#10;&#10;Description automatically generated">
            <a:extLst>
              <a:ext uri="{FF2B5EF4-FFF2-40B4-BE49-F238E27FC236}">
                <a16:creationId xmlns:a16="http://schemas.microsoft.com/office/drawing/2014/main" id="{2A270811-DE2A-4FDF-AF91-BC37FC22AF0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45" r="-1" b="47067"/>
          <a:stretch/>
        </p:blipFill>
        <p:spPr>
          <a:xfrm>
            <a:off x="250825" y="1058863"/>
            <a:ext cx="8642350" cy="3817937"/>
          </a:xfr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B13686-F837-4877-ABF0-842E457B75B1}"/>
              </a:ext>
            </a:extLst>
          </p:cNvPr>
          <p:cNvSpPr txBox="1"/>
          <p:nvPr/>
        </p:nvSpPr>
        <p:spPr>
          <a:xfrm>
            <a:off x="251520" y="1096422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COMPETENT</a:t>
            </a:r>
          </a:p>
        </p:txBody>
      </p:sp>
    </p:spTree>
    <p:extLst>
      <p:ext uri="{BB962C8B-B14F-4D97-AF65-F5344CB8AC3E}">
        <p14:creationId xmlns:p14="http://schemas.microsoft.com/office/powerpoint/2010/main" val="1735128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B40560D-3507-4F01-A1A0-04DEBE738D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6769448" cy="503237"/>
          </a:xfrm>
        </p:spPr>
        <p:txBody>
          <a:bodyPr/>
          <a:lstStyle/>
          <a:p>
            <a:r>
              <a:rPr lang="en-GB" dirty="0"/>
              <a:t>What does the industry really want</a:t>
            </a:r>
          </a:p>
        </p:txBody>
      </p:sp>
      <p:pic>
        <p:nvPicPr>
          <p:cNvPr id="16" name="Content Placeholder 15" descr="A couple of men wearing hardhats and reflectors looking at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E21A56B4-9CB8-4B9C-8375-0B4464F89BB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" t="11426" r="-126" b="21683"/>
          <a:stretch/>
        </p:blipFill>
        <p:spPr>
          <a:xfrm>
            <a:off x="261677" y="1031874"/>
            <a:ext cx="8620646" cy="3844926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EC4AED5-0B2E-4CD1-97C3-A5F61C5A0BDD}"/>
              </a:ext>
            </a:extLst>
          </p:cNvPr>
          <p:cNvSpPr txBox="1"/>
          <p:nvPr/>
        </p:nvSpPr>
        <p:spPr>
          <a:xfrm>
            <a:off x="288360" y="1070046"/>
            <a:ext cx="2635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CULTURE CHANGE</a:t>
            </a:r>
          </a:p>
        </p:txBody>
      </p:sp>
    </p:spTree>
    <p:extLst>
      <p:ext uri="{BB962C8B-B14F-4D97-AF65-F5344CB8AC3E}">
        <p14:creationId xmlns:p14="http://schemas.microsoft.com/office/powerpoint/2010/main" val="4066477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picture containing orange, power shovel, construction&#10;&#10;Description automatically generated">
            <a:extLst>
              <a:ext uri="{FF2B5EF4-FFF2-40B4-BE49-F238E27FC236}">
                <a16:creationId xmlns:a16="http://schemas.microsoft.com/office/drawing/2014/main" id="{7E6BA9F8-D85B-4942-B1E4-1F8D94E97F9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2" t="14255" r="1252" b="20626"/>
          <a:stretch/>
        </p:blipFill>
        <p:spPr>
          <a:xfrm>
            <a:off x="160256" y="1072377"/>
            <a:ext cx="8708259" cy="3804423"/>
          </a:xfr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28BA55A-FD96-70E0-C4FD-74D92B8316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7417519" cy="503237"/>
          </a:xfrm>
        </p:spPr>
        <p:txBody>
          <a:bodyPr/>
          <a:lstStyle/>
          <a:p>
            <a:r>
              <a:rPr lang="en-GB" dirty="0"/>
              <a:t>What does the industry really want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C2EE5-3A61-42C2-BF7C-0C0CD35FC561}"/>
              </a:ext>
            </a:extLst>
          </p:cNvPr>
          <p:cNvSpPr txBox="1"/>
          <p:nvPr/>
        </p:nvSpPr>
        <p:spPr>
          <a:xfrm>
            <a:off x="7236296" y="1124551"/>
            <a:ext cx="15144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  <a:latin typeface="+mj-lt"/>
              </a:rPr>
              <a:t>CAPACITY</a:t>
            </a:r>
          </a:p>
        </p:txBody>
      </p:sp>
    </p:spTree>
    <p:extLst>
      <p:ext uri="{BB962C8B-B14F-4D97-AF65-F5344CB8AC3E}">
        <p14:creationId xmlns:p14="http://schemas.microsoft.com/office/powerpoint/2010/main" val="387574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F3AD04-2202-4589-8AD8-9ACF97CE9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7417519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challenges the industry faces</a:t>
            </a:r>
          </a:p>
        </p:txBody>
      </p:sp>
      <p:pic>
        <p:nvPicPr>
          <p:cNvPr id="8" name="Picture Placeholder 3">
            <a:extLst>
              <a:ext uri="{FF2B5EF4-FFF2-40B4-BE49-F238E27FC236}">
                <a16:creationId xmlns:a16="http://schemas.microsoft.com/office/drawing/2014/main" id="{68D4A5DF-59A5-4951-865D-8299DEA29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779" r="1" b="18780"/>
          <a:stretch/>
        </p:blipFill>
        <p:spPr>
          <a:xfrm>
            <a:off x="250825" y="1058863"/>
            <a:ext cx="8642350" cy="38179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403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47E701-0CD6-4387-91C9-CBFA2E1CA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0824" y="123478"/>
            <a:ext cx="8065591" cy="5032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Create a system that works for everyone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6218F4C-E418-408B-B67F-25D4A90F25EB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 rotWithShape="1">
          <a:blip r:embed="rId3"/>
          <a:srcRect t="9448" b="3794"/>
          <a:stretch/>
        </p:blipFill>
        <p:spPr>
          <a:xfrm>
            <a:off x="251520" y="1015683"/>
            <a:ext cx="8352928" cy="4076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8703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ce Teal">
      <a:dk1>
        <a:srgbClr val="000000"/>
      </a:dk1>
      <a:lt1>
        <a:srgbClr val="FFFFFF"/>
      </a:lt1>
      <a:dk2>
        <a:srgbClr val="27171B"/>
      </a:dk2>
      <a:lt2>
        <a:srgbClr val="EF8213"/>
      </a:lt2>
      <a:accent1>
        <a:srgbClr val="008A9B"/>
      </a:accent1>
      <a:accent2>
        <a:srgbClr val="9FD2C5"/>
      </a:accent2>
      <a:accent3>
        <a:srgbClr val="E4368A"/>
      </a:accent3>
      <a:accent4>
        <a:srgbClr val="71277A"/>
      </a:accent4>
      <a:accent5>
        <a:srgbClr val="FABC00"/>
      </a:accent5>
      <a:accent6>
        <a:srgbClr val="CE003C"/>
      </a:accent6>
      <a:hlink>
        <a:srgbClr val="009999"/>
      </a:hlink>
      <a:folHlink>
        <a:srgbClr val="99CC00"/>
      </a:folHlink>
    </a:clrScheme>
    <a:fontScheme name="Custom 1">
      <a:majorFont>
        <a:latin typeface="Arial Nova Cond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E1D4577E-BD4E-FD4D-83B0-6488C5A98E63}" vid="{2BFC0A63-86C4-AC40-A9FE-3E5471E6B7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0776B8239FD149BD67FF2A747B26D9" ma:contentTypeVersion="2" ma:contentTypeDescription="Create a new document." ma:contentTypeScope="" ma:versionID="159944066afd959acdb66ecb04b6d000">
  <xsd:schema xmlns:xsd="http://www.w3.org/2001/XMLSchema" xmlns:xs="http://www.w3.org/2001/XMLSchema" xmlns:p="http://schemas.microsoft.com/office/2006/metadata/properties" xmlns:ns2="615c4340-2696-4125-aae2-c9a921ea093a" targetNamespace="http://schemas.microsoft.com/office/2006/metadata/properties" ma:root="true" ma:fieldsID="f29e7b57cae80f7b1e07cf60d9b2c384" ns2:_="">
    <xsd:import namespace="615c4340-2696-4125-aae2-c9a921ea09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5c4340-2696-4125-aae2-c9a921ea093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FB8DF3-3BC8-4AE5-9665-528136EF90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05EB87-B2DE-4459-B55B-211E861D87DE}">
  <ds:schemaRefs>
    <ds:schemaRef ds:uri="http://schemas.microsoft.com/office/infopath/2007/PartnerControls"/>
    <ds:schemaRef ds:uri="http://purl.org/dc/dcmitype/"/>
    <ds:schemaRef ds:uri="615c4340-2696-4125-aae2-c9a921ea093a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B272B02-C61F-4B9D-BCF6-CAA6C22B5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5c4340-2696-4125-aae2-c9a921ea09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Mace_Teal_April21</Template>
  <TotalTime>4381</TotalTime>
  <Words>109</Words>
  <Application>Microsoft Office PowerPoint</Application>
  <PresentationFormat>On-screen Show (16:9)</PresentationFormat>
  <Paragraphs>41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Nova Cond</vt:lpstr>
      <vt:lpstr>Arial Nova Cond Light</vt:lpstr>
      <vt:lpstr>Calibri</vt:lpstr>
      <vt:lpstr>Wingdings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D'alba, Grace</dc:creator>
  <cp:lastModifiedBy>User</cp:lastModifiedBy>
  <cp:revision>10</cp:revision>
  <cp:lastPrinted>2022-05-13T11:24:05Z</cp:lastPrinted>
  <dcterms:created xsi:type="dcterms:W3CDTF">2022-05-10T10:26:29Z</dcterms:created>
  <dcterms:modified xsi:type="dcterms:W3CDTF">2022-05-26T15:02:46Z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d87a5c-0f5a-43f2-a5b6-162bf6517b6e_Enabled">
    <vt:lpwstr>True</vt:lpwstr>
  </property>
  <property fmtid="{D5CDD505-2E9C-101B-9397-08002B2CF9AE}" pid="3" name="MSIP_Label_40d87a5c-0f5a-43f2-a5b6-162bf6517b6e_SiteId">
    <vt:lpwstr>f9300280-65a0-46f8-a18c-a296431980f5</vt:lpwstr>
  </property>
  <property fmtid="{D5CDD505-2E9C-101B-9397-08002B2CF9AE}" pid="4" name="MSIP_Label_40d87a5c-0f5a-43f2-a5b6-162bf6517b6e_Owner">
    <vt:lpwstr>James.Kay@macegroup.com</vt:lpwstr>
  </property>
  <property fmtid="{D5CDD505-2E9C-101B-9397-08002B2CF9AE}" pid="5" name="MSIP_Label_40d87a5c-0f5a-43f2-a5b6-162bf6517b6e_SetDate">
    <vt:lpwstr>2021-01-28T12:18:33.4200809Z</vt:lpwstr>
  </property>
  <property fmtid="{D5CDD505-2E9C-101B-9397-08002B2CF9AE}" pid="6" name="MSIP_Label_40d87a5c-0f5a-43f2-a5b6-162bf6517b6e_Name">
    <vt:lpwstr>Public</vt:lpwstr>
  </property>
  <property fmtid="{D5CDD505-2E9C-101B-9397-08002B2CF9AE}" pid="7" name="MSIP_Label_40d87a5c-0f5a-43f2-a5b6-162bf6517b6e_Application">
    <vt:lpwstr>Microsoft Azure Information Protection</vt:lpwstr>
  </property>
  <property fmtid="{D5CDD505-2E9C-101B-9397-08002B2CF9AE}" pid="8" name="MSIP_Label_40d87a5c-0f5a-43f2-a5b6-162bf6517b6e_Extended_MSFT_Method">
    <vt:lpwstr>Automatic</vt:lpwstr>
  </property>
  <property fmtid="{D5CDD505-2E9C-101B-9397-08002B2CF9AE}" pid="9" name="MSIP_Label_ff528e02-ab69-43a8-9134-6d8d1b0c706c_Enabled">
    <vt:lpwstr>True</vt:lpwstr>
  </property>
  <property fmtid="{D5CDD505-2E9C-101B-9397-08002B2CF9AE}" pid="10" name="MSIP_Label_ff528e02-ab69-43a8-9134-6d8d1b0c706c_SiteId">
    <vt:lpwstr>f9300280-65a0-46f8-a18c-a296431980f5</vt:lpwstr>
  </property>
  <property fmtid="{D5CDD505-2E9C-101B-9397-08002B2CF9AE}" pid="11" name="MSIP_Label_ff528e02-ab69-43a8-9134-6d8d1b0c706c_Owner">
    <vt:lpwstr>James.Kay@macegroup.com</vt:lpwstr>
  </property>
  <property fmtid="{D5CDD505-2E9C-101B-9397-08002B2CF9AE}" pid="12" name="MSIP_Label_ff528e02-ab69-43a8-9134-6d8d1b0c706c_SetDate">
    <vt:lpwstr>2021-01-28T12:18:33.4200809Z</vt:lpwstr>
  </property>
  <property fmtid="{D5CDD505-2E9C-101B-9397-08002B2CF9AE}" pid="13" name="MSIP_Label_ff528e02-ab69-43a8-9134-6d8d1b0c706c_Name">
    <vt:lpwstr>Markings</vt:lpwstr>
  </property>
  <property fmtid="{D5CDD505-2E9C-101B-9397-08002B2CF9AE}" pid="14" name="MSIP_Label_ff528e02-ab69-43a8-9134-6d8d1b0c706c_Application">
    <vt:lpwstr>Microsoft Azure Information Protection</vt:lpwstr>
  </property>
  <property fmtid="{D5CDD505-2E9C-101B-9397-08002B2CF9AE}" pid="15" name="MSIP_Label_ff528e02-ab69-43a8-9134-6d8d1b0c706c_Parent">
    <vt:lpwstr>40d87a5c-0f5a-43f2-a5b6-162bf6517b6e</vt:lpwstr>
  </property>
  <property fmtid="{D5CDD505-2E9C-101B-9397-08002B2CF9AE}" pid="16" name="MSIP_Label_ff528e02-ab69-43a8-9134-6d8d1b0c706c_Extended_MSFT_Method">
    <vt:lpwstr>Automatic</vt:lpwstr>
  </property>
  <property fmtid="{D5CDD505-2E9C-101B-9397-08002B2CF9AE}" pid="17" name="Sensitivity">
    <vt:lpwstr>Public Markings</vt:lpwstr>
  </property>
  <property fmtid="{D5CDD505-2E9C-101B-9397-08002B2CF9AE}" pid="18" name="ContentTypeId">
    <vt:lpwstr>0x0101006F0776B8239FD149BD67FF2A747B26D9</vt:lpwstr>
  </property>
</Properties>
</file>